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60" r:id="rId6"/>
    <p:sldId id="257" r:id="rId7"/>
    <p:sldId id="261" r:id="rId8"/>
    <p:sldId id="259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C17D72-87B5-4B42-897C-19E42486C886}" v="1" dt="2022-03-24T14:19:19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0" d="100"/>
          <a:sy n="70" d="100"/>
        </p:scale>
        <p:origin x="82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Coyle" userId="86f572b2-18b3-4878-b095-00ac99b2dc8a" providerId="ADAL" clId="{F6C17D72-87B5-4B42-897C-19E42486C886}"/>
    <pc:docChg chg="custSel addSld modSld">
      <pc:chgData name="Louise Coyle" userId="86f572b2-18b3-4878-b095-00ac99b2dc8a" providerId="ADAL" clId="{F6C17D72-87B5-4B42-897C-19E42486C886}" dt="2022-03-24T14:21:02.363" v="110" actId="20577"/>
      <pc:docMkLst>
        <pc:docMk/>
      </pc:docMkLst>
      <pc:sldChg chg="modSp mod">
        <pc:chgData name="Louise Coyle" userId="86f572b2-18b3-4878-b095-00ac99b2dc8a" providerId="ADAL" clId="{F6C17D72-87B5-4B42-897C-19E42486C886}" dt="2022-03-24T14:18:45.990" v="37" actId="20577"/>
        <pc:sldMkLst>
          <pc:docMk/>
          <pc:sldMk cId="1997426259" sldId="259"/>
        </pc:sldMkLst>
        <pc:spChg chg="mod">
          <ac:chgData name="Louise Coyle" userId="86f572b2-18b3-4878-b095-00ac99b2dc8a" providerId="ADAL" clId="{F6C17D72-87B5-4B42-897C-19E42486C886}" dt="2022-03-24T14:18:45.990" v="37" actId="20577"/>
          <ac:spMkLst>
            <pc:docMk/>
            <pc:sldMk cId="1997426259" sldId="259"/>
            <ac:spMk id="3" creationId="{27485C62-17E1-4006-9E46-937DFBEC8E35}"/>
          </ac:spMkLst>
        </pc:spChg>
      </pc:sldChg>
      <pc:sldChg chg="modSp new mod">
        <pc:chgData name="Louise Coyle" userId="86f572b2-18b3-4878-b095-00ac99b2dc8a" providerId="ADAL" clId="{F6C17D72-87B5-4B42-897C-19E42486C886}" dt="2022-03-24T14:21:02.363" v="110" actId="20577"/>
        <pc:sldMkLst>
          <pc:docMk/>
          <pc:sldMk cId="1792780018" sldId="262"/>
        </pc:sldMkLst>
        <pc:spChg chg="mod">
          <ac:chgData name="Louise Coyle" userId="86f572b2-18b3-4878-b095-00ac99b2dc8a" providerId="ADAL" clId="{F6C17D72-87B5-4B42-897C-19E42486C886}" dt="2022-03-24T14:20:05.790" v="45" actId="20577"/>
          <ac:spMkLst>
            <pc:docMk/>
            <pc:sldMk cId="1792780018" sldId="262"/>
            <ac:spMk id="2" creationId="{18FCA487-D5AA-4A60-84A4-BDFA4EC28FB3}"/>
          </ac:spMkLst>
        </pc:spChg>
        <pc:spChg chg="mod">
          <ac:chgData name="Louise Coyle" userId="86f572b2-18b3-4878-b095-00ac99b2dc8a" providerId="ADAL" clId="{F6C17D72-87B5-4B42-897C-19E42486C886}" dt="2022-03-24T14:21:02.363" v="110" actId="20577"/>
          <ac:spMkLst>
            <pc:docMk/>
            <pc:sldMk cId="1792780018" sldId="262"/>
            <ac:spMk id="3" creationId="{700909C2-8876-4A0C-8C7E-F263537F4E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39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301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22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13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21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3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173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01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49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439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056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675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19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86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480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1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77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F1D1C1A-D88D-4BE3-B1D5-C4826C69ABDA}" type="datetimeFigureOut">
              <a:rPr lang="en-GB" smtClean="0"/>
              <a:t>24/03/2022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CAE2A03-9FC0-45B9-AEE0-54DA2590A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31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tv/CX02lF-qJr_/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91519144-A3E9-47C1-8DD3-7970660E3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766" y="543371"/>
            <a:ext cx="4007234" cy="56682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4081B2-A595-4905-AFB6-8993FA7045F5}"/>
              </a:ext>
            </a:extLst>
          </p:cNvPr>
          <p:cNvSpPr txBox="1"/>
          <p:nvPr/>
        </p:nvSpPr>
        <p:spPr>
          <a:xfrm>
            <a:off x="7405401" y="4587645"/>
            <a:ext cx="2379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Shared Heritage Project</a:t>
            </a:r>
          </a:p>
        </p:txBody>
      </p:sp>
    </p:spTree>
    <p:extLst>
      <p:ext uri="{BB962C8B-B14F-4D97-AF65-F5344CB8AC3E}">
        <p14:creationId xmlns:p14="http://schemas.microsoft.com/office/powerpoint/2010/main" val="3277975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EA8AB-66C1-4F9D-8AC7-CB319F8C6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Premise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235D8D-9C84-4EC0-8038-EF8F2D32A165}"/>
              </a:ext>
            </a:extLst>
          </p:cNvPr>
          <p:cNvSpPr txBox="1"/>
          <p:nvPr/>
        </p:nvSpPr>
        <p:spPr>
          <a:xfrm>
            <a:off x="1154954" y="3135085"/>
            <a:ext cx="102315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Christmas has been a shared part of our islands heritage as we have been predominately Christian for a considerable time.</a:t>
            </a:r>
          </a:p>
          <a:p>
            <a:endParaRPr lang="en-GB" dirty="0"/>
          </a:p>
          <a:p>
            <a:r>
              <a:rPr lang="en-GB" dirty="0"/>
              <a:t>We wanted to utilise the traditions of Christmas present as a vehicle to examine Christmas past and consider Christmas future</a:t>
            </a:r>
          </a:p>
          <a:p>
            <a:endParaRPr lang="en-GB" dirty="0"/>
          </a:p>
          <a:p>
            <a:r>
              <a:rPr lang="en-GB" dirty="0"/>
              <a:t>We have found that an associated skill/activity supports conversations</a:t>
            </a:r>
          </a:p>
          <a:p>
            <a:endParaRPr lang="en-GB" dirty="0"/>
          </a:p>
          <a:p>
            <a:r>
              <a:rPr lang="en-GB" dirty="0"/>
              <a:t>X2 tutors 1hr/ week over two weeks</a:t>
            </a:r>
          </a:p>
          <a:p>
            <a:r>
              <a:rPr lang="en-GB" dirty="0"/>
              <a:t>One tutor focussed on facilitated discussion and the other on teaching digital photography skills</a:t>
            </a:r>
          </a:p>
        </p:txBody>
      </p:sp>
    </p:spTree>
    <p:extLst>
      <p:ext uri="{BB962C8B-B14F-4D97-AF65-F5344CB8AC3E}">
        <p14:creationId xmlns:p14="http://schemas.microsoft.com/office/powerpoint/2010/main" val="3674390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17064-2739-4E2C-AAE0-34E7B64F4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Capturing Christmas</a:t>
            </a: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F0F68B4-D57D-41B4-A03E-ACDAEA73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950" y="2412681"/>
            <a:ext cx="7355591" cy="427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4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EA8AB-66C1-4F9D-8AC7-CB319F8C6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Content-Reminiscence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235D8D-9C84-4EC0-8038-EF8F2D32A165}"/>
              </a:ext>
            </a:extLst>
          </p:cNvPr>
          <p:cNvSpPr txBox="1"/>
          <p:nvPr/>
        </p:nvSpPr>
        <p:spPr>
          <a:xfrm>
            <a:off x="1154954" y="2569028"/>
            <a:ext cx="103403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Which Christmas traditions are carried out in their families?  Why?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Historical background to some traditions e.g. tree which are European and pre Christian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When we wish each other a peaceful Christmas what do we mean?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does peaceful mean to us?  Who are the peacemakers?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is important to us at Christmas; objects, events, food etc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did we miss during Christmas 2020 that we couldn’t 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Shared Christian heritage has not meant that our islands have always been peaceful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might it have been like for families in Christmas1921with partition and families physically and ideologically divided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Welcoming; Christmas story is one of a displaced family.  Are we welcoming to the displaced now?  Are we welcoming to other traditions?  What do we know about other traditions?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do we envisage Christmas future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4951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E3BFB-CF67-48B2-9DC4-B5C05969A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Virtual Exhibition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85C62-17E1-4006-9E46-937DFBEC8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25433" y="5001370"/>
            <a:ext cx="8255181" cy="534140"/>
          </a:xfrm>
        </p:spPr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https://www.instagram.com/tv/CX02lF-qJr_/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7426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CA487-D5AA-4A60-84A4-BDFA4EC2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909C2-8876-4A0C-8C7E-F263537F4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5024966"/>
            <a:ext cx="10405675" cy="151734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T: @nirwnnews</a:t>
            </a:r>
          </a:p>
          <a:p>
            <a:r>
              <a:rPr lang="en-GB" dirty="0"/>
              <a:t>I: @nirwnnews</a:t>
            </a:r>
          </a:p>
          <a:p>
            <a:r>
              <a:rPr lang="en-GB" dirty="0"/>
              <a:t>F: @nirwnorg</a:t>
            </a:r>
          </a:p>
          <a:p>
            <a:r>
              <a:rPr lang="en-GB" dirty="0"/>
              <a:t>W</a:t>
            </a:r>
            <a:r>
              <a:rPr lang="en-GB"/>
              <a:t>: www.nirwn.org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2780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1FF4143D4CFB46A42A48EAF4086A0B" ma:contentTypeVersion="13" ma:contentTypeDescription="Create a new document." ma:contentTypeScope="" ma:versionID="9efcf7f6177d9e8ab25a47a922a071e9">
  <xsd:schema xmlns:xsd="http://www.w3.org/2001/XMLSchema" xmlns:xs="http://www.w3.org/2001/XMLSchema" xmlns:p="http://schemas.microsoft.com/office/2006/metadata/properties" xmlns:ns3="9a14ad13-f53f-4add-8c5d-bb2f55cbefb2" xmlns:ns4="b01504c9-35b6-443f-ba01-dffdc18590cf" targetNamespace="http://schemas.microsoft.com/office/2006/metadata/properties" ma:root="true" ma:fieldsID="8297ec2d9efcd1d39f332e79d0ca78e3" ns3:_="" ns4:_="">
    <xsd:import namespace="9a14ad13-f53f-4add-8c5d-bb2f55cbefb2"/>
    <xsd:import namespace="b01504c9-35b6-443f-ba01-dffdc18590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14ad13-f53f-4add-8c5d-bb2f55cbefb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1504c9-35b6-443f-ba01-dffdc18590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97E5095-F43F-42C1-9F87-591DF6C216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14ad13-f53f-4add-8c5d-bb2f55cbefb2"/>
    <ds:schemaRef ds:uri="b01504c9-35b6-443f-ba01-dffdc18590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E08AF0-EFDD-4D8C-8B5D-E3A243C8C4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7B53E0-F515-4CCD-9863-E95F64D0793C}">
  <ds:schemaRefs>
    <ds:schemaRef ds:uri="http://schemas.microsoft.com/office/infopath/2007/PartnerControls"/>
    <ds:schemaRef ds:uri="http://www.w3.org/XML/1998/namespace"/>
    <ds:schemaRef ds:uri="b01504c9-35b6-443f-ba01-dffdc18590cf"/>
    <ds:schemaRef ds:uri="http://purl.org/dc/elements/1.1/"/>
    <ds:schemaRef ds:uri="http://purl.org/dc/terms/"/>
    <ds:schemaRef ds:uri="http://schemas.microsoft.com/office/2006/metadata/properties"/>
    <ds:schemaRef ds:uri="9a14ad13-f53f-4add-8c5d-bb2f55cbefb2"/>
    <ds:schemaRef ds:uri="http://purl.org/dc/dcmitype/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151</TotalTime>
  <Words>265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 Boardroom</vt:lpstr>
      <vt:lpstr>PowerPoint Presentation</vt:lpstr>
      <vt:lpstr>Premise</vt:lpstr>
      <vt:lpstr>Capturing Christmas</vt:lpstr>
      <vt:lpstr>Content-Reminiscence</vt:lpstr>
      <vt:lpstr>Virtual Exhibition</vt:lpstr>
      <vt:lpstr>Find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Coyle</dc:creator>
  <cp:lastModifiedBy>Louise Coyle</cp:lastModifiedBy>
  <cp:revision>1</cp:revision>
  <dcterms:created xsi:type="dcterms:W3CDTF">2022-03-24T11:49:34Z</dcterms:created>
  <dcterms:modified xsi:type="dcterms:W3CDTF">2022-03-24T14:21:04Z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0x010100EF1FF4143D4CFB46A42A48EAF4086A0B</vt:lpwstr>
  </property>
</Properties>
</file>